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1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4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366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77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8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7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3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490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C6FA-8BF9-4CF6-977D-3B0D0C94648E}" type="datetimeFigureOut">
              <a:rPr lang="tr-TR" smtClean="0"/>
              <a:t>16.04.2018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6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9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91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4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Geniş ekran</PresentationFormat>
  <Paragraphs>0</Paragraphs>
  <Slides>107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Tibet OGUZOGLU</cp:lastModifiedBy>
  <cp:revision>19</cp:revision>
  <dcterms:created xsi:type="dcterms:W3CDTF">2018-04-16T13:46:20Z</dcterms:created>
  <dcterms:modified xsi:type="dcterms:W3CDTF">2018-04-16T14:26:04Z</dcterms:modified>
</cp:coreProperties>
</file>